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76" r:id="rId5"/>
    <p:sldId id="277" r:id="rId6"/>
    <p:sldId id="278" r:id="rId7"/>
    <p:sldId id="266" r:id="rId8"/>
    <p:sldId id="265" r:id="rId9"/>
    <p:sldId id="260" r:id="rId10"/>
    <p:sldId id="279" r:id="rId11"/>
    <p:sldId id="280" r:id="rId12"/>
    <p:sldId id="281" r:id="rId13"/>
    <p:sldId id="267" r:id="rId14"/>
    <p:sldId id="282" r:id="rId15"/>
    <p:sldId id="269" r:id="rId16"/>
    <p:sldId id="270" r:id="rId17"/>
    <p:sldId id="283" r:id="rId18"/>
    <p:sldId id="272" r:id="rId19"/>
    <p:sldId id="273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2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A901A-3FAC-45DD-BF4E-DAC4D00E07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E933FB3-7C26-450D-806E-BCB10E763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E22FC-ED76-497D-8584-1696D5A8E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D1F44E-B5C2-45DE-816F-EC97ADCF6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532873-1734-4BA7-AFFE-B485C701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51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D762B-AB5C-47CA-992A-641B95460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3E1EB2-753A-4737-A239-4FD4DA495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142E5D-DD9E-4C6F-B330-B7F8F144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7E3380-EDD7-4D68-8162-F2611A8B0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9F8DC4-EC5C-44E0-9780-266963FC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04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ED4F97-E801-4958-9EFC-42152A04EB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8A1266-1C95-4EBF-80E3-A59DB6748C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E0FB41-1805-4EBA-A332-9DA7747EB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4D9E64-0641-409D-83E0-48D8962B3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9299FF-5A81-4937-B2D0-602AF6AE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74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BE8088-D594-4168-B6BB-B0A389811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F9B4F0-59E7-4615-8264-0C7B3E18F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74985F-F35E-4F9B-B362-BA5A10CB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0CAD53-03DC-4591-A909-F90222318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DFD2F1-296F-4CD5-9961-0C24B083C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D2BD40F7-8D1A-4472-9DDF-63381A9BAC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5274907"/>
            <a:ext cx="3392829" cy="144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27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F15C4-8ABA-45ED-9AE8-FA65D01E8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0F4E9C-E8F0-4178-9C16-EA869A3C9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3171F4-52F4-40FC-ADF3-D7B8AA646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31F184-D3FE-4804-BB42-27EB855C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45F7BA-DAEB-40F7-8ECF-FC825BAD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73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32A6D-FFC4-44B8-AF81-42FCFD92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1316B0-17F9-4AA2-A69F-8C5847C8C6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0C624A6-BBA4-4CFF-8392-CEBA596A7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17003F-4EA7-4B03-9BB9-6C10640D8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9358223-927A-4AA9-AC05-3F67A398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B55AA4C-8000-4AE6-B220-845D56A45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341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FAB89F-47D2-404E-B2F6-53667F72B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20D0DC-C476-4A69-A924-4DEE13A85F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595C62-AE57-4A0F-9C25-4E6CE8D13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F39F73-960B-4676-91AF-01618F59C3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A87AAA-0B24-4A12-B39C-33353A8A6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C67B8D6-DB25-441F-B72B-312A452C2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702A2AB-5503-46B9-9AEE-8EA52DAB6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AB9D8EA-5CF0-4B61-9D0D-89B00613B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05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1EC18-7AF0-4671-9BD4-DDBDED3B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5972CD5-442C-4BED-88CD-DCBE524D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0A83C2D-44C1-4228-8AF2-8CA48772A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B239E2-3B55-49A0-AAE1-DEDC58320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93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17A0881-40FC-451B-B3F4-70AF7758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E91CADB-628F-4553-8E17-4EF1DF81D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FE1C792-15B3-46F4-95D2-A4EEA399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2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8C7E8C-45B3-4313-BCB7-B1CA18E70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5A37FC-B69F-47DF-8320-C3C940AE8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E92F1ED-52BA-480E-85CD-3CF8068D0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8F6285-596A-4272-9D93-283CE2E8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79FCF-EAA1-41D6-9D7B-C48342F8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77EB4A-6E4F-45A5-9C6E-578AD8F0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18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411A5-000A-4311-BF1F-E5ADF965D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4AB512A-6644-49F5-9E03-6CA9DE5CB4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78C0C4-DACF-4F5E-A93E-744537BB29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146CEC7-67EA-4BFC-ABEA-D27F08AE7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8E9C6C-350A-42A1-90B6-A3502BFC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2BDA5B-DFD5-4CA6-B212-FC111788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47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7A060FB-007D-4E24-814F-6A940A59B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600C0B-EC4C-415F-882C-0E53C94FE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BFAD2-5248-45A3-9DEA-73BA9BE949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5229-E10A-4CF4-947E-08D937EA7FF6}" type="datetimeFigureOut">
              <a:rPr lang="de-DE" smtClean="0"/>
              <a:t>14.11.2018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28BAF9-2941-486E-BA35-9D45A66528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25B693-7178-4063-9E0A-56AE5A0F60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A210-F9D5-4D11-A881-C9867C6749C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02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C17D3-7F57-492E-984B-FDDA82465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738"/>
            <a:ext cx="9144000" cy="392671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b="1" dirty="0"/>
              <a:t>Das Betriebspraktikum </a:t>
            </a:r>
            <a:br>
              <a:rPr lang="de-DE" b="1" dirty="0"/>
            </a:br>
            <a:r>
              <a:rPr lang="de-DE" b="1" dirty="0"/>
              <a:t>in der Klasse 9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5C9C523-6F13-4329-91AA-4F7BA20BA76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6811" y="1097144"/>
            <a:ext cx="1038225" cy="103822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61C8E0F-DCCB-4EBE-B12D-633D9CD739D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784" y="4210219"/>
            <a:ext cx="1057275" cy="1057275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338AEA8E-2250-43AF-9634-844FFB42412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6847" y="4255463"/>
            <a:ext cx="966786" cy="966786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07529CF6-86E1-47DE-9656-4B9A2BE1032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396" y="4258730"/>
            <a:ext cx="966786" cy="966786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1637B939-2D2B-49A7-A0C8-7990258328A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680" y="2383245"/>
            <a:ext cx="939233" cy="939233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4F738E6A-7BE8-4791-85A8-3356D705288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171" y="2320329"/>
            <a:ext cx="1002149" cy="1002149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A7B35477-8EA4-4463-A8B2-AEF6D91CF1F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23" y="1078094"/>
            <a:ext cx="1057275" cy="1057275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14353B30-36AB-4256-BFCF-A622D2E8A323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069" y="1078094"/>
            <a:ext cx="105727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60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A2C5B-701C-4046-B681-0193906C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Was soll ich nun tun?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7E33A-F0C4-486D-8E78-6922C816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dirty="0"/>
              <a:t>Du hast bereits im Deutschunterricht gelernt, wie man Lebenslauf und Anschreiben verfasst. (Oder du wirst es nun ganz bald lernen!)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Diese beiden Dokumente schickst du nun an Betriebe, die du dir für dein Praktikum ausgewählt hast oder gibst sie dort ab.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Achtung: Dein Anschreiben muss natürlich immer an den jeweiligen Betrieb angepasst werden. </a:t>
            </a:r>
          </a:p>
        </p:txBody>
      </p:sp>
    </p:spTree>
    <p:extLst>
      <p:ext uri="{BB962C8B-B14F-4D97-AF65-F5344CB8AC3E}">
        <p14:creationId xmlns:p14="http://schemas.microsoft.com/office/powerpoint/2010/main" val="121995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A2C5B-701C-4046-B681-0193906C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Was soll ich nun tun?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7E33A-F0C4-486D-8E78-6922C816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dirty="0"/>
              <a:t>Wie findest du geeignete Betriebe:</a:t>
            </a:r>
          </a:p>
          <a:p>
            <a:pPr lvl="1" algn="just"/>
            <a:r>
              <a:rPr lang="de-DE" sz="2800" dirty="0"/>
              <a:t>Sprich mit deinen Eltern und Verwandten – sicher können sie dir geeignete Betriebe nennen.</a:t>
            </a:r>
          </a:p>
          <a:p>
            <a:pPr lvl="1" algn="just"/>
            <a:r>
              <a:rPr lang="de-DE" sz="2800" dirty="0"/>
              <a:t>Suche im Internet nach Betrieben, in denen dein Wunschberuf angeboten wird.</a:t>
            </a:r>
          </a:p>
          <a:p>
            <a:pPr lvl="1" algn="just"/>
            <a:r>
              <a:rPr lang="de-DE" sz="2800" dirty="0"/>
              <a:t>Nutze das Angebot von </a:t>
            </a:r>
            <a:r>
              <a:rPr lang="de-DE" sz="2800" i="1" dirty="0" err="1"/>
              <a:t>Jobnavi</a:t>
            </a:r>
            <a:r>
              <a:rPr lang="de-DE" sz="2800" dirty="0"/>
              <a:t> – einer Anlaufstelle in Wiesbaden, die dir bei allen Fragen rund um das Praktikum (und rund um die Ausbildung) hilft. </a:t>
            </a:r>
          </a:p>
          <a:p>
            <a:pPr lvl="1" algn="just"/>
            <a:r>
              <a:rPr lang="de-DE" sz="2800" dirty="0"/>
              <a:t>Suche Rat bei den Lehrkräften, die dich unterrichten. </a:t>
            </a:r>
          </a:p>
        </p:txBody>
      </p:sp>
    </p:spTree>
    <p:extLst>
      <p:ext uri="{BB962C8B-B14F-4D97-AF65-F5344CB8AC3E}">
        <p14:creationId xmlns:p14="http://schemas.microsoft.com/office/powerpoint/2010/main" val="1973103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A2C5B-701C-4046-B681-0193906C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Was soll ich nun tun?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7E33A-F0C4-486D-8E78-6922C816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u="sng" dirty="0"/>
              <a:t>Beachte: </a:t>
            </a:r>
          </a:p>
          <a:p>
            <a:pPr marL="0" indent="0" algn="just">
              <a:buNone/>
            </a:pPr>
            <a:r>
              <a:rPr lang="de-DE" dirty="0"/>
              <a:t>Einige Betriebe/ Berufe sind sehr gefragt – du solltest dich nun zügig bewerben.</a:t>
            </a:r>
          </a:p>
          <a:p>
            <a:pPr marL="0" indent="0" algn="just">
              <a:buNone/>
            </a:pPr>
            <a:endParaRPr lang="de-DE" dirty="0"/>
          </a:p>
          <a:p>
            <a:pPr marL="0" indent="0" algn="just">
              <a:buNone/>
            </a:pPr>
            <a:r>
              <a:rPr lang="de-DE" dirty="0"/>
              <a:t>Das Praktikum ist eine schulische Pflichtveranstaltung. Wer sich nicht eigenständig einen Platz sucht, bekommt einen Platz zugewiesen. </a:t>
            </a:r>
          </a:p>
        </p:txBody>
      </p:sp>
    </p:spTree>
    <p:extLst>
      <p:ext uri="{BB962C8B-B14F-4D97-AF65-F5344CB8AC3E}">
        <p14:creationId xmlns:p14="http://schemas.microsoft.com/office/powerpoint/2010/main" val="3002938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02946-FA82-4695-87A9-E63B11FA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Du hast einen Praktikumsplatz – und nun?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3B5004-831D-43C1-8860-A2C1802E7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Der Betrieb muss deinen Praktikumsplatz schriftlich bestätigen.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Du findest auf der Homepage des GMB den sogenannten Firmenbogen:</a:t>
            </a:r>
          </a:p>
          <a:p>
            <a:pPr algn="just"/>
            <a:r>
              <a:rPr lang="de-DE" dirty="0"/>
              <a:t>www.mosbacher-berg.de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Profil Berufsorientierung  Betriebspraktikum</a:t>
            </a:r>
          </a:p>
          <a:p>
            <a:pPr marL="0" indent="0" algn="just">
              <a:buNone/>
            </a:pPr>
            <a:r>
              <a:rPr lang="de-DE" dirty="0">
                <a:sym typeface="Wingdings" panose="05000000000000000000" pitchFamily="2" charset="2"/>
              </a:rPr>
              <a:t>(https://mosbacher-berg.de/seite/572-berufspraktikum)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505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902946-FA82-4695-87A9-E63B11FA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Du hast einen Praktikumsplatz – und nun?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3B5004-831D-43C1-8860-A2C1802E7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Diesen Firmenbogen muss der Betrieb ausfüllen.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Du gibst ihn, sobald er dir vorliegt, bei deinem Klassenlehrer/ deiner Klassenlehrerin oder bei Herrn T. Stahl ab. </a:t>
            </a:r>
          </a:p>
        </p:txBody>
      </p:sp>
    </p:spTree>
    <p:extLst>
      <p:ext uri="{BB962C8B-B14F-4D97-AF65-F5344CB8AC3E}">
        <p14:creationId xmlns:p14="http://schemas.microsoft.com/office/powerpoint/2010/main" val="2960746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766BF-B285-426D-B2F7-EFBD8E54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Es geht los!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D04949-FE18-4F80-A630-C801CEB1B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940"/>
            <a:ext cx="10515600" cy="4351338"/>
          </a:xfrm>
        </p:spPr>
        <p:txBody>
          <a:bodyPr/>
          <a:lstStyle/>
          <a:p>
            <a:pPr algn="just"/>
            <a:r>
              <a:rPr lang="de-DE" dirty="0"/>
              <a:t>Du beginnst motiviert dein Praktikum.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Im Betrieb ist ein Praktikumsbetreuer für dich zuständig. </a:t>
            </a:r>
          </a:p>
          <a:p>
            <a:pPr marL="0" indent="0" algn="just">
              <a:buNone/>
            </a:pPr>
            <a:endParaRPr lang="de-DE" dirty="0"/>
          </a:p>
          <a:p>
            <a:pPr algn="just"/>
            <a:r>
              <a:rPr lang="de-DE" dirty="0"/>
              <a:t>In dieser Zeit wirst du zudem einmal durch eine Lehrkraft besucht, die dich in der Klasse 9 unterrichtet. 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Wenn du krank wirst, musst du dich sowohl im Betrieb als auch am GMB melden! </a:t>
            </a:r>
          </a:p>
        </p:txBody>
      </p:sp>
    </p:spTree>
    <p:extLst>
      <p:ext uri="{BB962C8B-B14F-4D97-AF65-F5344CB8AC3E}">
        <p14:creationId xmlns:p14="http://schemas.microsoft.com/office/powerpoint/2010/main" val="1244789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1A24E-E6CF-4B37-8E44-F68EF814C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Der Praktikumsbericht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5D0EE-5EF4-4C55-AAED-59CB5FCA5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939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de-DE" dirty="0"/>
              <a:t>Während bzw. nach dem Praktikum verfasst du einen </a:t>
            </a:r>
            <a:r>
              <a:rPr lang="de-DE" b="1" dirty="0"/>
              <a:t>Praktikumsbericht</a:t>
            </a:r>
            <a:r>
              <a:rPr lang="de-DE" dirty="0"/>
              <a:t>. </a:t>
            </a:r>
          </a:p>
          <a:p>
            <a:pPr marL="0" indent="0" algn="just">
              <a:buNone/>
            </a:pPr>
            <a:endParaRPr lang="de-DE" b="1" dirty="0"/>
          </a:p>
          <a:p>
            <a:pPr algn="just"/>
            <a:r>
              <a:rPr lang="de-DE" dirty="0"/>
              <a:t>Dieser Bericht umfasst ca. 6-8 Seiten reinen Text.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Er beinhaltet: die Vorstellung des Praktikumsbetriebes, den Verlauf des Praktikums, eine Reflektion über deine Erfahrungen.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Die genauen Kriterien zum Verfassen lernst du in der Klasse 9 kennen – sie gelten einheitlich für alle Schülerinnen und Schüler. </a:t>
            </a:r>
          </a:p>
        </p:txBody>
      </p:sp>
    </p:spTree>
    <p:extLst>
      <p:ext uri="{BB962C8B-B14F-4D97-AF65-F5344CB8AC3E}">
        <p14:creationId xmlns:p14="http://schemas.microsoft.com/office/powerpoint/2010/main" val="3750762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1A24E-E6CF-4B37-8E44-F68EF814C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Der Praktikumsbericht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05D0EE-5EF4-4C55-AAED-59CB5FCA5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939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de-DE" sz="2400" dirty="0"/>
              <a:t>Damit du schon während des Praktikums deine Erfahrungen festhalten und Materialien und Dokumente sammeln kannst, solltest du einen Praktikumsordner anlegen. </a:t>
            </a:r>
          </a:p>
          <a:p>
            <a:pPr algn="just"/>
            <a:endParaRPr lang="de-DE" sz="2400" dirty="0"/>
          </a:p>
          <a:p>
            <a:pPr algn="just"/>
            <a:r>
              <a:rPr lang="de-DE" sz="2400" dirty="0"/>
              <a:t>Der Praktikumsbericht wird von der Lehrkraft, die dich im Betrieb besucht hat, bewertet.</a:t>
            </a:r>
          </a:p>
          <a:p>
            <a:pPr algn="just"/>
            <a:endParaRPr lang="de-DE" sz="2400" dirty="0"/>
          </a:p>
          <a:p>
            <a:pPr algn="just"/>
            <a:r>
              <a:rPr lang="de-DE" sz="2400" dirty="0"/>
              <a:t>Am Ende der Klasse 9 bekommst du zu deinem Zeugnis ein Beiblatt, auf welchem die Beurteilung deines Berichtes festgehalten ist.</a:t>
            </a:r>
          </a:p>
          <a:p>
            <a:pPr algn="just"/>
            <a:endParaRPr lang="de-DE" sz="2400" dirty="0"/>
          </a:p>
          <a:p>
            <a:pPr algn="just"/>
            <a:r>
              <a:rPr lang="de-DE" sz="2400" dirty="0"/>
              <a:t>Im Ordner </a:t>
            </a:r>
            <a:r>
              <a:rPr lang="de-DE" sz="2400" i="1" dirty="0"/>
              <a:t>Berufswahlpass </a:t>
            </a:r>
            <a:r>
              <a:rPr lang="de-DE" sz="2400" dirty="0"/>
              <a:t>findest du zudem weitere Dokumente, auf denen dein Praktikumsbetreuer dein erfolgreiches Praktikum bestätigen kann. </a:t>
            </a:r>
          </a:p>
        </p:txBody>
      </p:sp>
    </p:spTree>
    <p:extLst>
      <p:ext uri="{BB962C8B-B14F-4D97-AF65-F5344CB8AC3E}">
        <p14:creationId xmlns:p14="http://schemas.microsoft.com/office/powerpoint/2010/main" val="4001232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735B27-0922-4883-84B2-4CD21CB21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Fragen und Unklarheiten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269977-C1F0-4B48-AB81-6037BB743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Wenn du Fragen hast oder dir unsicher bist, wende dich an deinen Klassenlehrer/ deine Klassenlehrerin, deinen Powi-Lehrer/ deine Powi-Lehrerin oder an:</a:t>
            </a:r>
          </a:p>
          <a:p>
            <a:pPr marL="0" indent="0">
              <a:buNone/>
            </a:pPr>
            <a:r>
              <a:rPr lang="de-DE" dirty="0"/>
              <a:t>	</a:t>
            </a:r>
            <a:endParaRPr lang="de-DE" b="1" dirty="0"/>
          </a:p>
          <a:p>
            <a:pPr marL="0" indent="0">
              <a:buNone/>
            </a:pPr>
            <a:r>
              <a:rPr lang="de-DE" b="1" dirty="0"/>
              <a:t>				T. Stahl</a:t>
            </a:r>
          </a:p>
          <a:p>
            <a:pPr marL="0" indent="0">
              <a:buNone/>
            </a:pPr>
            <a:r>
              <a:rPr lang="de-DE" b="1" dirty="0"/>
              <a:t>		    t.stahl@mosbacher-berg.de</a:t>
            </a:r>
          </a:p>
        </p:txBody>
      </p:sp>
    </p:spTree>
    <p:extLst>
      <p:ext uri="{BB962C8B-B14F-4D97-AF65-F5344CB8AC3E}">
        <p14:creationId xmlns:p14="http://schemas.microsoft.com/office/powerpoint/2010/main" val="283807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B44C63-9EC2-4B66-993E-F7A25A6EF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88823"/>
          </a:xfrm>
        </p:spPr>
        <p:txBody>
          <a:bodyPr>
            <a:normAutofit/>
          </a:bodyPr>
          <a:lstStyle/>
          <a:p>
            <a:pPr algn="ctr"/>
            <a:r>
              <a:rPr lang="de-DE" b="1" dirty="0"/>
              <a:t>Auch wenn es noch etwas dauert:</a:t>
            </a:r>
            <a:br>
              <a:rPr lang="de-DE" b="1" dirty="0"/>
            </a:br>
            <a:br>
              <a:rPr lang="de-DE" b="1" dirty="0"/>
            </a:br>
            <a:br>
              <a:rPr lang="de-DE" b="1"/>
            </a:br>
            <a:r>
              <a:rPr lang="de-DE" b="1"/>
              <a:t>Wir wünschen </a:t>
            </a:r>
            <a:r>
              <a:rPr lang="de-DE" b="1" dirty="0"/>
              <a:t>Euch ein </a:t>
            </a:r>
            <a:br>
              <a:rPr lang="de-DE" b="1" dirty="0"/>
            </a:br>
            <a:r>
              <a:rPr lang="de-DE" b="1" dirty="0"/>
              <a:t>erfolgreiches Betriebspraktikum!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56CEFCD-BAEF-41BE-BBEF-BDA89F944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72" y="2309536"/>
            <a:ext cx="1524000" cy="1524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EF539A4-B378-46B3-80E7-37FCA9C741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2309536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2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C6A95F2E-D9E4-4498-ACA8-A2EE7A089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9906"/>
            <a:ext cx="12192000" cy="519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7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CE649-1962-4433-9DB2-06FE3C435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Wann findet das Betriebspraktikum statt?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D26E9-F7EA-42CE-BED7-1EDD6E280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Nächstes Jahr im April seid ihr in der 9. Klasse.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Dann findet für euch euer erstes Betriebspraktikum statt.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Zeitraum: </a:t>
            </a:r>
            <a:r>
              <a:rPr lang="de-DE" b="1" dirty="0"/>
              <a:t>01</a:t>
            </a:r>
            <a:r>
              <a:rPr lang="de-DE" b="1"/>
              <a:t>.-12.04.2019</a:t>
            </a:r>
            <a:endParaRPr lang="de-DE" b="1" dirty="0"/>
          </a:p>
          <a:p>
            <a:pPr algn="just"/>
            <a:endParaRPr lang="de-DE" b="1" dirty="0"/>
          </a:p>
          <a:p>
            <a:pPr algn="just"/>
            <a:r>
              <a:rPr lang="de-DE" dirty="0"/>
              <a:t>Das sind die beiden Wochen direkt vor den Osterferien.</a:t>
            </a:r>
          </a:p>
        </p:txBody>
      </p:sp>
    </p:spTree>
    <p:extLst>
      <p:ext uri="{BB962C8B-B14F-4D97-AF65-F5344CB8AC3E}">
        <p14:creationId xmlns:p14="http://schemas.microsoft.com/office/powerpoint/2010/main" val="171209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CE649-1962-4433-9DB2-06FE3C435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Welcher Beruf ist geeignet?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D26E9-F7EA-42CE-BED7-1EDD6E280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In diesem Praktikum sollt ihr Erfahrungen in </a:t>
            </a:r>
            <a:r>
              <a:rPr lang="de-DE" b="1" dirty="0"/>
              <a:t>Ausbildungsberufen</a:t>
            </a:r>
            <a:r>
              <a:rPr lang="de-DE" dirty="0"/>
              <a:t> sammeln.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Diese sollen einen handwerklichen, technischen, kaufmännischen oder sozialen Schwerpunkt haben.</a:t>
            </a:r>
          </a:p>
          <a:p>
            <a:pPr algn="just"/>
            <a:endParaRPr lang="de-DE" dirty="0"/>
          </a:p>
          <a:p>
            <a:pPr algn="just"/>
            <a:r>
              <a:rPr lang="de-DE" u="sng" dirty="0"/>
              <a:t>Beispiele:</a:t>
            </a:r>
            <a:r>
              <a:rPr lang="de-DE" dirty="0"/>
              <a:t> Schreiner, Maurer, Bäcker, Kfz-Mechatroniker, Anlagenmechaniker,  Bankkaufmann, Industriekaufmann, Krankenpfleger, Erzieher, Physiotherapeut, …</a:t>
            </a:r>
          </a:p>
        </p:txBody>
      </p:sp>
    </p:spTree>
    <p:extLst>
      <p:ext uri="{BB962C8B-B14F-4D97-AF65-F5344CB8AC3E}">
        <p14:creationId xmlns:p14="http://schemas.microsoft.com/office/powerpoint/2010/main" val="410799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CE649-1962-4433-9DB2-06FE3C435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Welcher Beruf ist geeignet?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D26E9-F7EA-42CE-BED7-1EDD6E280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Für dieses Praktikum sollt ihr </a:t>
            </a:r>
            <a:r>
              <a:rPr lang="de-DE" b="1" dirty="0"/>
              <a:t>keine</a:t>
            </a:r>
            <a:r>
              <a:rPr lang="de-DE" dirty="0"/>
              <a:t> akademischen Berufe wählen.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Diese Berufe wählt ihr während eures Praktikums in der Klasse 11.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Beispiele für Berufe, die ihr nun </a:t>
            </a:r>
            <a:r>
              <a:rPr lang="de-DE" b="1" u="sng" dirty="0"/>
              <a:t>nicht</a:t>
            </a:r>
            <a:r>
              <a:rPr lang="de-DE" dirty="0"/>
              <a:t> wählen sollt: Architekt, Rechtsanwalt, Grundschullehrer, Steuerberater, Apotheker</a:t>
            </a:r>
          </a:p>
        </p:txBody>
      </p:sp>
    </p:spTree>
    <p:extLst>
      <p:ext uri="{BB962C8B-B14F-4D97-AF65-F5344CB8AC3E}">
        <p14:creationId xmlns:p14="http://schemas.microsoft.com/office/powerpoint/2010/main" val="281515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9CE649-1962-4433-9DB2-06FE3C435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Welcher Beruf ist geeignet?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0D26E9-F7EA-42CE-BED7-1EDD6E280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86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de-DE" dirty="0"/>
              <a:t>Aufgrund deines Alters darfst du dein Praktikum nicht in allen Berufen absolvieren oder bestimmte Tätigkeiten nicht ausführen.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Das regelt das </a:t>
            </a:r>
            <a:r>
              <a:rPr lang="de-DE" i="1" dirty="0"/>
              <a:t>Jugendarbeitsschutzgesetz. </a:t>
            </a:r>
          </a:p>
          <a:p>
            <a:pPr algn="just"/>
            <a:endParaRPr lang="de-DE" dirty="0"/>
          </a:p>
          <a:p>
            <a:pPr algn="just"/>
            <a:r>
              <a:rPr lang="de-DE" u="sng" dirty="0"/>
              <a:t>Nicht in Frage kommen</a:t>
            </a:r>
            <a:r>
              <a:rPr lang="de-DE" dirty="0"/>
              <a:t>: schwere und gefährliche Arbeiten, seelisch belastende Arbeiten, sehr verantwortungsvolle Aufgaben, Aufgaben, bei denen eine Unfall- oder Gesundheitsgefahr besteht.</a:t>
            </a:r>
          </a:p>
          <a:p>
            <a:pPr marL="0" indent="0" algn="just">
              <a:buNone/>
            </a:pPr>
            <a:r>
              <a:rPr lang="de-DE" dirty="0"/>
              <a:t>	</a:t>
            </a:r>
          </a:p>
          <a:p>
            <a:pPr algn="just"/>
            <a:r>
              <a:rPr lang="de-DE" dirty="0"/>
              <a:t>Dein Arbeitgeber muss dich über Gefahren und Schutzmaßnahmen informieren – das nennt man </a:t>
            </a:r>
            <a:r>
              <a:rPr lang="de-DE" i="1" dirty="0"/>
              <a:t>Unterweisung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980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43299-CB0A-404D-BCC6-861426D8A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Wie weit vom GMB darf der Betrieb entfernt sein?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A64B240-4769-44B6-8945-FB2FD8C6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dirty="0"/>
              <a:t>Dein Betrieb soll sich im </a:t>
            </a:r>
            <a:r>
              <a:rPr lang="de-DE" b="1" dirty="0"/>
              <a:t>Stadtgebiet von Wiesbaden </a:t>
            </a:r>
            <a:r>
              <a:rPr lang="de-DE" dirty="0"/>
              <a:t>befinden.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Nur in </a:t>
            </a:r>
            <a:r>
              <a:rPr lang="de-DE" u="sng" dirty="0"/>
              <a:t>begründeten Ausnahmefällen</a:t>
            </a:r>
            <a:r>
              <a:rPr lang="de-DE" dirty="0"/>
              <a:t> darf der Betrieb außerhalb dieses Gebietes liegen. 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Eine </a:t>
            </a:r>
            <a:r>
              <a:rPr lang="de-DE" u="sng" dirty="0"/>
              <a:t>schriftliche Begründung </a:t>
            </a:r>
            <a:r>
              <a:rPr lang="de-DE" dirty="0"/>
              <a:t>musst du bei Herrn T. Stahl und bei der Schulleitung einreichen. </a:t>
            </a:r>
            <a:endParaRPr lang="de-DE" u="sng" dirty="0"/>
          </a:p>
        </p:txBody>
      </p:sp>
    </p:spTree>
    <p:extLst>
      <p:ext uri="{BB962C8B-B14F-4D97-AF65-F5344CB8AC3E}">
        <p14:creationId xmlns:p14="http://schemas.microsoft.com/office/powerpoint/2010/main" val="309730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703A49-CE40-4BFD-B7E3-AC14825A1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Wie lange darf ich arbeiten?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54ACAD-3B9A-4E52-A8BF-F05CBD908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243"/>
            <a:ext cx="10515600" cy="5008632"/>
          </a:xfrm>
        </p:spPr>
        <p:txBody>
          <a:bodyPr>
            <a:noAutofit/>
          </a:bodyPr>
          <a:lstStyle/>
          <a:p>
            <a:pPr algn="just"/>
            <a:r>
              <a:rPr lang="de-DE" dirty="0"/>
              <a:t>Auch das regelt das </a:t>
            </a:r>
            <a:r>
              <a:rPr lang="de-DE" i="1" dirty="0"/>
              <a:t>Jugendarbeitsschutzgesetz.</a:t>
            </a:r>
          </a:p>
          <a:p>
            <a:pPr algn="just"/>
            <a:r>
              <a:rPr lang="de-DE" dirty="0"/>
              <a:t>Du darfst grundsätzlich</a:t>
            </a:r>
          </a:p>
          <a:p>
            <a:pPr lvl="1" algn="just"/>
            <a:r>
              <a:rPr lang="de-DE" sz="2800" dirty="0"/>
              <a:t>an 5 Tagen in der Woche (von Montag bis Freitag),</a:t>
            </a:r>
          </a:p>
          <a:p>
            <a:pPr lvl="1" algn="just"/>
            <a:r>
              <a:rPr lang="de-DE" sz="2800" dirty="0"/>
              <a:t>zwischen 6 und 20 Uhr,</a:t>
            </a:r>
          </a:p>
          <a:p>
            <a:pPr lvl="1" algn="just"/>
            <a:r>
              <a:rPr lang="de-DE" sz="2800" dirty="0"/>
              <a:t>bis zu 7 Stunden täglich,</a:t>
            </a:r>
          </a:p>
          <a:p>
            <a:pPr lvl="1" algn="just"/>
            <a:r>
              <a:rPr lang="de-DE" sz="2800" dirty="0"/>
              <a:t>maximal bis zu 35 Stunden in der Woche beschäftigt werden.</a:t>
            </a:r>
          </a:p>
          <a:p>
            <a:pPr marL="457200" lvl="1" indent="0" algn="just">
              <a:buNone/>
            </a:pPr>
            <a:endParaRPr lang="de-DE" sz="2800" dirty="0"/>
          </a:p>
          <a:p>
            <a:pPr lvl="1" algn="just"/>
            <a:r>
              <a:rPr lang="de-DE" sz="2800" dirty="0"/>
              <a:t>Dabei hast du auch ein Recht auf Pausen:</a:t>
            </a:r>
          </a:p>
          <a:p>
            <a:pPr marL="457200" lvl="1" indent="0" algn="just">
              <a:buNone/>
            </a:pPr>
            <a:r>
              <a:rPr lang="de-DE" sz="2800" dirty="0"/>
              <a:t>	Arbeitszeit von 4,5-6 Stunden: 30 Minuten</a:t>
            </a:r>
          </a:p>
          <a:p>
            <a:pPr marL="457200" lvl="1" indent="0" algn="just">
              <a:buNone/>
            </a:pPr>
            <a:r>
              <a:rPr lang="de-DE" sz="2800" dirty="0"/>
              <a:t>	Arbeitszeit von mehr als 6 Stunden: 60 Minuten</a:t>
            </a:r>
          </a:p>
          <a:p>
            <a:pPr marL="457200" lvl="1" indent="0">
              <a:buNone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75387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9A2C5B-701C-4046-B681-0193906C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Was soll ich nun tun?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7E33A-F0C4-486D-8E78-6922C816B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de-DE" dirty="0"/>
              <a:t>Überlege dir, in welchem Beruf du dein Praktikum gerne absolvieren möchtest.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Deine Arbeit mit dem „Berufswahlpass“ hilft dir dabei. </a:t>
            </a:r>
          </a:p>
          <a:p>
            <a:pPr algn="just"/>
            <a:endParaRPr lang="de-DE" dirty="0"/>
          </a:p>
          <a:p>
            <a:pPr algn="just"/>
            <a:r>
              <a:rPr lang="de-DE" dirty="0"/>
              <a:t>Sprich mit Familie und Freunden: Welchen Beruf können sie sich für dich vorstellen? </a:t>
            </a:r>
          </a:p>
        </p:txBody>
      </p:sp>
    </p:spTree>
    <p:extLst>
      <p:ext uri="{BB962C8B-B14F-4D97-AF65-F5344CB8AC3E}">
        <p14:creationId xmlns:p14="http://schemas.microsoft.com/office/powerpoint/2010/main" val="205246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862</Words>
  <Application>Microsoft Office PowerPoint</Application>
  <PresentationFormat>Breitbild</PresentationFormat>
  <Paragraphs>110</Paragraphs>
  <Slides>19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</vt:lpstr>
      <vt:lpstr>Das Betriebspraktikum  in der Klasse 9</vt:lpstr>
      <vt:lpstr>PowerPoint-Präsentation</vt:lpstr>
      <vt:lpstr>Wann findet das Betriebspraktikum statt?</vt:lpstr>
      <vt:lpstr>Welcher Beruf ist geeignet?</vt:lpstr>
      <vt:lpstr>Welcher Beruf ist geeignet?</vt:lpstr>
      <vt:lpstr>Welcher Beruf ist geeignet?</vt:lpstr>
      <vt:lpstr>Wie weit vom GMB darf der Betrieb entfernt sein?</vt:lpstr>
      <vt:lpstr>Wie lange darf ich arbeiten?</vt:lpstr>
      <vt:lpstr>Was soll ich nun tun?</vt:lpstr>
      <vt:lpstr>Was soll ich nun tun?</vt:lpstr>
      <vt:lpstr>Was soll ich nun tun?</vt:lpstr>
      <vt:lpstr>Was soll ich nun tun?</vt:lpstr>
      <vt:lpstr>Du hast einen Praktikumsplatz – und nun?</vt:lpstr>
      <vt:lpstr>Du hast einen Praktikumsplatz – und nun?</vt:lpstr>
      <vt:lpstr>Es geht los!</vt:lpstr>
      <vt:lpstr>Der Praktikumsbericht</vt:lpstr>
      <vt:lpstr>Der Praktikumsbericht</vt:lpstr>
      <vt:lpstr>Fragen und Unklarheiten</vt:lpstr>
      <vt:lpstr>Auch wenn es noch etwas dauert:   Wir wünschen Euch ein  erfolgreiches Betriebspraktikum!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Betriebspraktikum  in der Klasse 9</dc:title>
  <dc:creator>Schmidt</dc:creator>
  <cp:lastModifiedBy>Schmidt</cp:lastModifiedBy>
  <cp:revision>26</cp:revision>
  <dcterms:created xsi:type="dcterms:W3CDTF">2018-03-03T14:50:26Z</dcterms:created>
  <dcterms:modified xsi:type="dcterms:W3CDTF">2018-11-14T12:08:44Z</dcterms:modified>
</cp:coreProperties>
</file>